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270" r:id="rId24"/>
    <p:sldId id="272" r:id="rId25"/>
    <p:sldId id="302" r:id="rId26"/>
    <p:sldId id="303" r:id="rId27"/>
    <p:sldId id="273" r:id="rId28"/>
    <p:sldId id="305" r:id="rId29"/>
    <p:sldId id="274" r:id="rId30"/>
    <p:sldId id="275" r:id="rId31"/>
    <p:sldId id="276" r:id="rId32"/>
    <p:sldId id="277" r:id="rId33"/>
    <p:sldId id="278" r:id="rId34"/>
    <p:sldId id="279" r:id="rId35"/>
    <p:sldId id="306" r:id="rId36"/>
    <p:sldId id="307" r:id="rId37"/>
    <p:sldId id="280" r:id="rId38"/>
    <p:sldId id="281" r:id="rId39"/>
    <p:sldId id="282" r:id="rId40"/>
    <p:sldId id="283" r:id="rId41"/>
    <p:sldId id="284" r:id="rId42"/>
    <p:sldId id="308" r:id="rId43"/>
    <p:sldId id="309" r:id="rId44"/>
    <p:sldId id="285" r:id="rId45"/>
    <p:sldId id="286" r:id="rId46"/>
    <p:sldId id="310" r:id="rId47"/>
    <p:sldId id="311" r:id="rId48"/>
    <p:sldId id="287" r:id="rId49"/>
    <p:sldId id="288" r:id="rId50"/>
  </p:sldIdLst>
  <p:sldSz cx="18288000" cy="10287000"/>
  <p:notesSz cx="6858000" cy="9144000"/>
  <p:embeddedFontLst>
    <p:embeddedFont>
      <p:font typeface="Montserrat Bold" panose="020B0604020202020204" charset="0"/>
      <p:regular r:id="rId51"/>
    </p:embeddedFont>
    <p:embeddedFont>
      <p:font typeface="Public Sans" panose="020B0604020202020204" charset="0"/>
      <p:regular r:id="rId52"/>
    </p:embeddedFont>
    <p:embeddedFont>
      <p:font typeface="Public Sans Bold" panose="020B0604020202020204" charset="0"/>
      <p:regular r:id="rId53"/>
    </p:embeddedFont>
    <p:embeddedFont>
      <p:font typeface="Public Sans Bold Italics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72.png"/><Relationship Id="rId2" Type="http://schemas.openxmlformats.org/officeDocument/2006/relationships/image" Target="../media/image16.jpe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0.png"/><Relationship Id="rId10" Type="http://schemas.openxmlformats.org/officeDocument/2006/relationships/image" Target="../media/image25.svg"/><Relationship Id="rId19" Type="http://schemas.openxmlformats.org/officeDocument/2006/relationships/image" Target="../media/image7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0.png"/><Relationship Id="rId2" Type="http://schemas.openxmlformats.org/officeDocument/2006/relationships/image" Target="../media/image16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4.png"/><Relationship Id="rId5" Type="http://schemas.openxmlformats.org/officeDocument/2006/relationships/image" Target="../media/image56.sv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55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01.png"/><Relationship Id="rId2" Type="http://schemas.openxmlformats.org/officeDocument/2006/relationships/image" Target="../media/image16.jpe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4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34.svg"/><Relationship Id="rId4" Type="http://schemas.openxmlformats.org/officeDocument/2006/relationships/image" Target="../media/image129.sv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250" y="3817249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189" y="380430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4351" y="4012549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0926" y="7162827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01262" y="7267577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18243" y="3604012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11774758" y="5472172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12979261" y="5642261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792805" y="7255985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C38E31F0-D92D-1B98-A71A-9E744A6D1A96}"/>
              </a:ext>
            </a:extLst>
          </p:cNvPr>
          <p:cNvSpPr txBox="1"/>
          <p:nvPr/>
        </p:nvSpPr>
        <p:spPr>
          <a:xfrm>
            <a:off x="13207667" y="7454882"/>
            <a:ext cx="4756372" cy="582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8543" y="1317487"/>
            <a:ext cx="15290914" cy="856291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11266" y="6732807"/>
            <a:ext cx="13587446" cy="2059134"/>
            <a:chOff x="-1257693" y="397305"/>
            <a:chExt cx="18116595" cy="2745511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1257693" y="397305"/>
              <a:ext cx="12447268" cy="86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𝑄Q.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054410" y="9084858"/>
            <a:ext cx="100977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Q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9" y="185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1405" y="523678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12E8871-C4B9-32B1-C86A-4F421811663B}"/>
              </a:ext>
            </a:extLst>
          </p:cNvPr>
          <p:cNvSpPr txBox="1"/>
          <p:nvPr/>
        </p:nvSpPr>
        <p:spPr>
          <a:xfrm>
            <a:off x="1076526" y="52555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600" y="2793796"/>
            <a:ext cx="10439400" cy="5608489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1F1CBBA-8F8A-3793-F5D1-398409E6D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3180751"/>
            <a:ext cx="8132358" cy="45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1644</Words>
  <Application>Microsoft Office PowerPoint</Application>
  <PresentationFormat>Tùy chỉnh</PresentationFormat>
  <Paragraphs>240</Paragraphs>
  <Slides>49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49</vt:i4>
      </vt:variant>
    </vt:vector>
  </HeadingPairs>
  <TitlesOfParts>
    <vt:vector size="61" baseType="lpstr">
      <vt:lpstr>Public Sans Bold Italics</vt:lpstr>
      <vt:lpstr>Wingdings</vt:lpstr>
      <vt:lpstr>Google Sans Text</vt:lpstr>
      <vt:lpstr>Calibri</vt:lpstr>
      <vt:lpstr>Public Sans Bold</vt:lpstr>
      <vt:lpstr>Arial</vt:lpstr>
      <vt:lpstr>Public Sans</vt:lpstr>
      <vt:lpstr>MathJax_Main-bold</vt:lpstr>
      <vt:lpstr>MathJax_Math-italic</vt:lpstr>
      <vt:lpstr>Montserrat Bold</vt:lpstr>
      <vt:lpstr>MathJax_Main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Huy, Bui Nguyen Gia</cp:lastModifiedBy>
  <cp:revision>12</cp:revision>
  <dcterms:created xsi:type="dcterms:W3CDTF">2006-08-16T00:00:00Z</dcterms:created>
  <dcterms:modified xsi:type="dcterms:W3CDTF">2025-12-12T15:29:37Z</dcterms:modified>
  <dc:identifier>DAG6zN8aW2o</dc:identifier>
</cp:coreProperties>
</file>